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9" r:id="rId4"/>
    <p:sldId id="258" r:id="rId5"/>
    <p:sldId id="271" r:id="rId6"/>
    <p:sldId id="260" r:id="rId7"/>
    <p:sldId id="261" r:id="rId8"/>
    <p:sldId id="273" r:id="rId9"/>
    <p:sldId id="274" r:id="rId10"/>
    <p:sldId id="262" r:id="rId11"/>
    <p:sldId id="266" r:id="rId12"/>
    <p:sldId id="263" r:id="rId13"/>
    <p:sldId id="267" r:id="rId14"/>
    <p:sldId id="264" r:id="rId15"/>
    <p:sldId id="268" r:id="rId16"/>
    <p:sldId id="265" r:id="rId17"/>
    <p:sldId id="269" r:id="rId18"/>
    <p:sldId id="270" r:id="rId19"/>
    <p:sldId id="272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9"/>
    <p:restoredTop sz="94674"/>
  </p:normalViewPr>
  <p:slideViewPr>
    <p:cSldViewPr snapToGrid="0" snapToObjects="1">
      <p:cViewPr>
        <p:scale>
          <a:sx n="99" d="100"/>
          <a:sy n="99" d="100"/>
        </p:scale>
        <p:origin x="153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3.tiff>
</file>

<file path=ppt/media/image4.tif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FB093-D59B-8444-ABD6-D3DF57C3EF3E}" type="datetimeFigureOut">
              <a:rPr lang="en-US" smtClean="0"/>
              <a:t>2/15/17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DF8EAA-5194-7A42-A5CE-777B5057C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076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Since ‘50s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F8EAA-5194-7A42-A5CE-777B5057C1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90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Had to pre-process, and re-do</a:t>
            </a:r>
            <a:r>
              <a:rPr lang="en-US" baseline="0" dirty="0" smtClean="0"/>
              <a:t> scraping to gather the artist/track/year (should have used </a:t>
            </a:r>
            <a:r>
              <a:rPr lang="en-US" baseline="0" dirty="0" err="1" smtClean="0"/>
              <a:t>json</a:t>
            </a:r>
            <a:r>
              <a:rPr lang="en-US" baseline="0" dirty="0" smtClean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F8EAA-5194-7A42-A5CE-777B5057C1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20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Very picky</a:t>
            </a:r>
            <a:r>
              <a:rPr lang="en-US" baseline="0" dirty="0" smtClean="0"/>
              <a:t> about artist/title input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F8EAA-5194-7A42-A5CE-777B5057C1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64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F8EAA-5194-7A42-A5CE-777B5057C13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787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 other lyrics sources</a:t>
            </a:r>
          </a:p>
          <a:p>
            <a:r>
              <a:rPr lang="en-US" dirty="0" smtClean="0"/>
              <a:t>Make scraping process more</a:t>
            </a:r>
            <a:r>
              <a:rPr lang="en-US" baseline="0" dirty="0" smtClean="0"/>
              <a:t> efficient</a:t>
            </a:r>
          </a:p>
          <a:p>
            <a:r>
              <a:rPr lang="en-US" baseline="0" dirty="0" smtClean="0"/>
              <a:t>Tie in audio stats</a:t>
            </a:r>
          </a:p>
          <a:p>
            <a:r>
              <a:rPr lang="en-US" baseline="0" dirty="0" smtClean="0"/>
              <a:t>Further semantic analysis </a:t>
            </a:r>
            <a:r>
              <a:rPr lang="mr-IN" baseline="0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pos</a:t>
            </a:r>
            <a:r>
              <a:rPr lang="en-US" baseline="0" dirty="0" smtClean="0"/>
              <a:t>/</a:t>
            </a:r>
            <a:r>
              <a:rPr lang="en-US" baseline="0" dirty="0" err="1" smtClean="0"/>
              <a:t>neg</a:t>
            </a:r>
            <a:r>
              <a:rPr lang="en-US" baseline="0" smtClean="0"/>
              <a:t>/neutral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DF8EAA-5194-7A42-A5CE-777B5057C13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24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4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44244" y="164387"/>
            <a:ext cx="8791575" cy="982520"/>
          </a:xfrm>
        </p:spPr>
        <p:txBody>
          <a:bodyPr/>
          <a:lstStyle/>
          <a:p>
            <a:r>
              <a:rPr lang="en-US" dirty="0" smtClean="0"/>
              <a:t>Billboard Hot 100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51777" y="1146907"/>
            <a:ext cx="8791575" cy="1655762"/>
          </a:xfrm>
        </p:spPr>
        <p:txBody>
          <a:bodyPr/>
          <a:lstStyle/>
          <a:p>
            <a:r>
              <a:rPr lang="en-US" dirty="0" smtClean="0"/>
              <a:t>Lyrics since 1987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2687" y="1890444"/>
            <a:ext cx="5531798" cy="4967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13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Billboard Hot 100 Lyrics -1988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0593" y="2097088"/>
            <a:ext cx="6880293" cy="4600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71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Wordcloud 1988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725072"/>
            <a:ext cx="6886366" cy="513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9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Billboard hot 100 lyrics 1998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7728" y="2097089"/>
            <a:ext cx="6977550" cy="4674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31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Wordcloud 1998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200" y="1516814"/>
            <a:ext cx="7165766" cy="534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02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Billboard hot 100 lyrics - 2008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3005" y="1989400"/>
            <a:ext cx="7004784" cy="472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88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Wordcloud - 2008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1583078"/>
            <a:ext cx="7076866" cy="527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92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Billboard hot 100 lyrics - 2016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0976" y="2097088"/>
            <a:ext cx="6908696" cy="4637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55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Wordcloud - 2016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400" y="1706139"/>
            <a:ext cx="6911766" cy="515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40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Top words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6400" y="2097088"/>
            <a:ext cx="5372100" cy="3314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50" y="2097088"/>
            <a:ext cx="4838700" cy="25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50" y="4318794"/>
            <a:ext cx="48387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783617"/>
            <a:ext cx="9905998" cy="1478570"/>
          </a:xfrm>
        </p:spPr>
        <p:txBody>
          <a:bodyPr/>
          <a:lstStyle/>
          <a:p>
            <a:r>
              <a:rPr lang="en-US" dirty="0" smtClean="0"/>
              <a:t>Most frequent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62187"/>
            <a:ext cx="2135188" cy="3541714"/>
          </a:xfrm>
        </p:spPr>
        <p:txBody>
          <a:bodyPr/>
          <a:lstStyle/>
          <a:p>
            <a:r>
              <a:rPr lang="en-US" dirty="0" smtClean="0"/>
              <a:t>I’m</a:t>
            </a:r>
          </a:p>
          <a:p>
            <a:r>
              <a:rPr lang="en-US" dirty="0" smtClean="0"/>
              <a:t>Love</a:t>
            </a:r>
          </a:p>
          <a:p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</a:t>
            </a:r>
          </a:p>
          <a:p>
            <a:r>
              <a:rPr lang="en-US" dirty="0" smtClean="0"/>
              <a:t>Like</a:t>
            </a:r>
          </a:p>
          <a:p>
            <a:r>
              <a:rPr lang="en-US" dirty="0" smtClean="0"/>
              <a:t>Know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728913" y="2262187"/>
            <a:ext cx="21351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Oh</a:t>
            </a:r>
          </a:p>
          <a:p>
            <a:r>
              <a:rPr lang="en-US" dirty="0" smtClean="0"/>
              <a:t>Just</a:t>
            </a:r>
          </a:p>
          <a:p>
            <a:r>
              <a:rPr lang="en-US" dirty="0" smtClean="0"/>
              <a:t>Got</a:t>
            </a:r>
          </a:p>
          <a:p>
            <a:r>
              <a:rPr lang="en-US" dirty="0" smtClean="0"/>
              <a:t>Baby</a:t>
            </a:r>
          </a:p>
          <a:p>
            <a:r>
              <a:rPr lang="en-US" dirty="0" smtClean="0"/>
              <a:t>Yeah</a:t>
            </a:r>
          </a:p>
          <a:p>
            <a:endParaRPr lang="en-US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316413" y="2262187"/>
            <a:ext cx="21351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Want</a:t>
            </a:r>
          </a:p>
          <a:p>
            <a:r>
              <a:rPr lang="en-US" dirty="0" smtClean="0"/>
              <a:t>You’re</a:t>
            </a:r>
          </a:p>
          <a:p>
            <a:r>
              <a:rPr lang="en-US" dirty="0" smtClean="0"/>
              <a:t>Cause</a:t>
            </a:r>
          </a:p>
          <a:p>
            <a:r>
              <a:rPr lang="en-US" dirty="0" smtClean="0"/>
              <a:t>Make</a:t>
            </a:r>
          </a:p>
          <a:p>
            <a:r>
              <a:rPr lang="en-US" dirty="0" smtClean="0"/>
              <a:t>Time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903913" y="2262187"/>
            <a:ext cx="21351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Let</a:t>
            </a:r>
          </a:p>
          <a:p>
            <a:r>
              <a:rPr lang="en-US" dirty="0" smtClean="0"/>
              <a:t>Girl</a:t>
            </a:r>
          </a:p>
          <a:p>
            <a:r>
              <a:rPr lang="en-US" dirty="0" smtClean="0"/>
              <a:t>Say</a:t>
            </a:r>
          </a:p>
          <a:p>
            <a:r>
              <a:rPr lang="en-US" dirty="0" smtClean="0"/>
              <a:t>Way</a:t>
            </a:r>
          </a:p>
          <a:p>
            <a:r>
              <a:rPr lang="en-US" dirty="0" smtClean="0"/>
              <a:t>Come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408068" y="2262187"/>
            <a:ext cx="21351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I’ll</a:t>
            </a:r>
          </a:p>
          <a:p>
            <a:r>
              <a:rPr lang="en-US" dirty="0" smtClean="0"/>
              <a:t>Ain’t</a:t>
            </a:r>
          </a:p>
          <a:p>
            <a:r>
              <a:rPr lang="en-US" dirty="0" smtClean="0"/>
              <a:t>Right</a:t>
            </a:r>
          </a:p>
          <a:p>
            <a:r>
              <a:rPr lang="en-US" dirty="0" err="1" smtClean="0"/>
              <a:t>Gonna</a:t>
            </a:r>
            <a:endParaRPr lang="en-US" dirty="0" smtClean="0"/>
          </a:p>
          <a:p>
            <a:r>
              <a:rPr lang="en-US" dirty="0" smtClean="0"/>
              <a:t>Need</a:t>
            </a:r>
          </a:p>
        </p:txBody>
      </p:sp>
    </p:spTree>
    <p:extLst>
      <p:ext uri="{BB962C8B-B14F-4D97-AF65-F5344CB8AC3E}">
        <p14:creationId xmlns:p14="http://schemas.microsoft.com/office/powerpoint/2010/main" val="276687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539" y="2890463"/>
            <a:ext cx="7302500" cy="3810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0590" y="667266"/>
            <a:ext cx="9905999" cy="3541714"/>
          </a:xfrm>
        </p:spPr>
        <p:txBody>
          <a:bodyPr>
            <a:normAutofit/>
          </a:bodyPr>
          <a:lstStyle/>
          <a:p>
            <a:r>
              <a:rPr lang="en-US" dirty="0"/>
              <a:t>The Billboard Hot 100 is </a:t>
            </a:r>
            <a:r>
              <a:rPr lang="en-US" dirty="0" smtClean="0"/>
              <a:t>the music industry</a:t>
            </a:r>
            <a:r>
              <a:rPr lang="en-US" dirty="0"/>
              <a:t> standard </a:t>
            </a:r>
            <a:r>
              <a:rPr lang="en-US" dirty="0" smtClean="0"/>
              <a:t>record chart</a:t>
            </a:r>
            <a:r>
              <a:rPr lang="en-US" dirty="0"/>
              <a:t> in the </a:t>
            </a:r>
            <a:r>
              <a:rPr lang="en-US" dirty="0" smtClean="0"/>
              <a:t>United States</a:t>
            </a:r>
            <a:r>
              <a:rPr lang="en-US" dirty="0"/>
              <a:t> for </a:t>
            </a:r>
            <a:r>
              <a:rPr lang="en-US" dirty="0" smtClean="0"/>
              <a:t>singles, </a:t>
            </a:r>
            <a:r>
              <a:rPr lang="en-US" dirty="0"/>
              <a:t>published weekly by </a:t>
            </a:r>
            <a:r>
              <a:rPr lang="en-US" dirty="0" smtClean="0"/>
              <a:t>Billboard</a:t>
            </a:r>
            <a:r>
              <a:rPr lang="en-US" dirty="0"/>
              <a:t> magazine. Chart rankings are based on sales (physical and </a:t>
            </a:r>
            <a:r>
              <a:rPr lang="en-US" dirty="0" smtClean="0"/>
              <a:t>digital),</a:t>
            </a:r>
            <a:r>
              <a:rPr lang="en-US" dirty="0"/>
              <a:t> </a:t>
            </a:r>
            <a:r>
              <a:rPr lang="en-US" dirty="0" smtClean="0"/>
              <a:t>radio play</a:t>
            </a:r>
            <a:r>
              <a:rPr lang="en-US" dirty="0"/>
              <a:t> and </a:t>
            </a:r>
            <a:r>
              <a:rPr lang="en-US" dirty="0" smtClean="0"/>
              <a:t>online streaming.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82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7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Billboard’s website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1775" y="2249488"/>
            <a:ext cx="4765275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8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0316" y="413035"/>
            <a:ext cx="9905998" cy="1478570"/>
          </a:xfrm>
        </p:spPr>
        <p:txBody>
          <a:bodyPr/>
          <a:lstStyle/>
          <a:p>
            <a:r>
              <a:rPr lang="en-US" dirty="0" smtClean="0"/>
              <a:t>A Better option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31043" y="1520575"/>
            <a:ext cx="5746007" cy="427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Scraping charts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433" y="2097088"/>
            <a:ext cx="6386072" cy="47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59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284" y="818833"/>
            <a:ext cx="9545377" cy="5965861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1437974" y="260050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/>
              <a:t>Scrape all the charts!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451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3835" y="0"/>
            <a:ext cx="9905998" cy="1478570"/>
          </a:xfrm>
        </p:spPr>
        <p:txBody>
          <a:bodyPr/>
          <a:lstStyle/>
          <a:p>
            <a:r>
              <a:rPr lang="en-US" dirty="0" smtClean="0"/>
              <a:t>Song lyrics from </a:t>
            </a:r>
            <a:r>
              <a:rPr lang="en-US" dirty="0" err="1" smtClean="0"/>
              <a:t>metrolyrics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8809" y="1075038"/>
            <a:ext cx="7780816" cy="5782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43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Tswift - API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873" y="1674132"/>
            <a:ext cx="6974752" cy="518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3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Removing stop words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611" y="2029496"/>
            <a:ext cx="2547554" cy="482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56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180</TotalTime>
  <Words>142</Words>
  <Application>Microsoft Macintosh PowerPoint</Application>
  <PresentationFormat>Widescreen</PresentationFormat>
  <Paragraphs>57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Mangal</vt:lpstr>
      <vt:lpstr>Trebuchet MS</vt:lpstr>
      <vt:lpstr>Tw Cen MT</vt:lpstr>
      <vt:lpstr>Circuit</vt:lpstr>
      <vt:lpstr>Billboard Hot 100</vt:lpstr>
      <vt:lpstr>PowerPoint Presentation</vt:lpstr>
      <vt:lpstr>Billboard’s website</vt:lpstr>
      <vt:lpstr>A Better option</vt:lpstr>
      <vt:lpstr>Scraping charts</vt:lpstr>
      <vt:lpstr>PowerPoint Presentation</vt:lpstr>
      <vt:lpstr>Song lyrics from metrolyrics</vt:lpstr>
      <vt:lpstr>Tswift - API</vt:lpstr>
      <vt:lpstr>Removing stop words</vt:lpstr>
      <vt:lpstr>Billboard Hot 100 Lyrics -1988</vt:lpstr>
      <vt:lpstr>Wordcloud 1988</vt:lpstr>
      <vt:lpstr>Billboard hot 100 lyrics 1998</vt:lpstr>
      <vt:lpstr>Wordcloud 1998</vt:lpstr>
      <vt:lpstr>Billboard hot 100 lyrics - 2008</vt:lpstr>
      <vt:lpstr>Wordcloud - 2008</vt:lpstr>
      <vt:lpstr>Billboard hot 100 lyrics - 2016</vt:lpstr>
      <vt:lpstr>Wordcloud - 2016</vt:lpstr>
      <vt:lpstr>Top words</vt:lpstr>
      <vt:lpstr>Most frequent words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Billboard Hot 100</dc:title>
  <dc:creator>Microsoft Office User</dc:creator>
  <cp:lastModifiedBy>Microsoft Office User</cp:lastModifiedBy>
  <cp:revision>8</cp:revision>
  <dcterms:created xsi:type="dcterms:W3CDTF">2017-02-15T18:01:39Z</dcterms:created>
  <dcterms:modified xsi:type="dcterms:W3CDTF">2017-02-16T04:43:42Z</dcterms:modified>
</cp:coreProperties>
</file>